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75" autoAdjust="0"/>
  </p:normalViewPr>
  <p:slideViewPr>
    <p:cSldViewPr>
      <p:cViewPr varScale="1">
        <p:scale>
          <a:sx n="70" d="100"/>
          <a:sy n="70" d="100"/>
        </p:scale>
        <p:origin x="-11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9EB93-3ACB-4FB9-BD35-504DC9E7184B}" type="datetimeFigureOut">
              <a:rPr lang="en-US" smtClean="0"/>
              <a:t>11/4/2007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82BD4-F245-4354-96D9-4BC1FDAA52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D4-F245-4354-96D9-4BC1FDAA528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73D5F-6CBC-4E47-B5E8-4B67C7862F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541C7-2D46-48B5-B4AF-CBA5092FE2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BAAA2-8947-44E6-812E-C02F66F48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17274-ADC5-48C4-9CC4-656FF88DF4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64533-F196-4918-9900-8E9A0BD2D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D29F2-468D-48A2-86AF-7CCE3897C7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043DF-7AA8-49EA-BF5D-C0A5A3181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83BD0-4371-4D66-95E0-548C4A030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6BC33-EB1C-4DCD-B127-DE4BA63ED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380D5-DF34-4730-B66B-7DFAC68423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C917F-3EB4-475B-BBA2-6AFAFBA8E5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161B18-E5EB-4115-969D-07F89BAB02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Outstanding issues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Creatig a new identity</a:t>
            </a:r>
          </a:p>
          <a:p>
            <a:r>
              <a:rPr lang="en-US"/>
              <a:t>Defining a fast track path</a:t>
            </a:r>
          </a:p>
          <a:p>
            <a:r>
              <a:rPr lang="en-US"/>
              <a:t>Increasing infrastruture</a:t>
            </a:r>
          </a:p>
          <a:p>
            <a:r>
              <a:rPr lang="en-US"/>
              <a:t>Planning a celebration</a:t>
            </a:r>
          </a:p>
          <a:p>
            <a:r>
              <a:rPr lang="en-US"/>
              <a:t>Idetifying milestones for the next phase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</Words>
  <Application>Microsoft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Default Design</vt:lpstr>
      <vt:lpstr>Outstanding issues</vt:lpstr>
    </vt:vector>
  </TitlesOfParts>
  <Company>NIIT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Outstanding issues</dc:title>
  <dc:creator>Veena Srinivas Balram</dc:creator>
  <cp:lastModifiedBy>Microsoft training</cp:lastModifiedBy>
  <cp:revision>3</cp:revision>
  <dcterms:created xsi:type="dcterms:W3CDTF">1999-12-20T12:17:12Z</dcterms:created>
  <dcterms:modified xsi:type="dcterms:W3CDTF">2007-11-04T11:18:14Z</dcterms:modified>
</cp:coreProperties>
</file>